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7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268" r:id="rId22"/>
    <p:sldId id="337" r:id="rId23"/>
    <p:sldId id="338" r:id="rId24"/>
    <p:sldId id="339" r:id="rId25"/>
    <p:sldId id="341" r:id="rId26"/>
    <p:sldId id="343" r:id="rId27"/>
    <p:sldId id="344" r:id="rId28"/>
    <p:sldId id="348" r:id="rId29"/>
    <p:sldId id="269" r:id="rId30"/>
    <p:sldId id="349" r:id="rId31"/>
    <p:sldId id="274" r:id="rId32"/>
    <p:sldId id="350" r:id="rId33"/>
    <p:sldId id="351" r:id="rId34"/>
    <p:sldId id="307" r:id="rId35"/>
    <p:sldId id="352" r:id="rId36"/>
    <p:sldId id="353" r:id="rId37"/>
    <p:sldId id="354" r:id="rId38"/>
    <p:sldId id="310" r:id="rId39"/>
    <p:sldId id="355" r:id="rId40"/>
    <p:sldId id="356" r:id="rId41"/>
    <p:sldId id="357" r:id="rId42"/>
    <p:sldId id="358" r:id="rId43"/>
    <p:sldId id="319" r:id="rId44"/>
    <p:sldId id="359" r:id="rId45"/>
    <p:sldId id="320" r:id="rId46"/>
    <p:sldId id="360" r:id="rId47"/>
    <p:sldId id="361" r:id="rId48"/>
    <p:sldId id="362" r:id="rId49"/>
    <p:sldId id="363" r:id="rId50"/>
    <p:sldId id="329" r:id="rId51"/>
    <p:sldId id="330" r:id="rId52"/>
    <p:sldId id="331" r:id="rId53"/>
    <p:sldId id="364" r:id="rId54"/>
    <p:sldId id="365" r:id="rId55"/>
    <p:sldId id="366" r:id="rId56"/>
    <p:sldId id="367" r:id="rId57"/>
    <p:sldId id="336" r:id="rId58"/>
    <p:sldId id="368" r:id="rId59"/>
    <p:sldId id="369" r:id="rId60"/>
    <p:sldId id="370" r:id="rId61"/>
    <p:sldId id="340" r:id="rId62"/>
    <p:sldId id="371" r:id="rId63"/>
    <p:sldId id="342" r:id="rId64"/>
    <p:sldId id="372" r:id="rId65"/>
    <p:sldId id="373" r:id="rId66"/>
    <p:sldId id="345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281" r:id="rId75"/>
    <p:sldId id="302" r:id="rId76"/>
    <p:sldId id="303" r:id="rId77"/>
    <p:sldId id="306" r:id="rId78"/>
    <p:sldId id="304" r:id="rId79"/>
    <p:sldId id="308" r:id="rId80"/>
    <p:sldId id="305" r:id="rId81"/>
    <p:sldId id="309" r:id="rId82"/>
    <p:sldId id="311" r:id="rId83"/>
    <p:sldId id="312" r:id="rId84"/>
    <p:sldId id="313" r:id="rId85"/>
    <p:sldId id="285" r:id="rId8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Dosis" panose="020B0604020202020204" charset="0"/>
      <p:regular r:id="rId92"/>
      <p:bold r:id="rId93"/>
    </p:embeddedFont>
    <p:embeddedFont>
      <p:font typeface="Josefin Sans" pitchFamily="2" charset="0"/>
      <p:regular r:id="rId94"/>
      <p:bold r:id="rId95"/>
      <p:italic r:id="rId96"/>
      <p:boldItalic r:id="rId97"/>
    </p:embeddedFont>
    <p:embeddedFont>
      <p:font typeface="Lilita One" panose="02000000000000000000" pitchFamily="2" charset="0"/>
      <p:regular r:id="rId98"/>
    </p:embeddedFont>
    <p:embeddedFont>
      <p:font typeface="Open Sans Light" panose="020B0604020202020204" charset="0"/>
      <p:regular r:id="rId99"/>
      <p:bold r:id="rId100"/>
      <p:italic r:id="rId101"/>
      <p:boldItalic r:id="rId102"/>
    </p:embeddedFont>
    <p:embeddedFont>
      <p:font typeface="Palace Script MT" panose="030303020206070C0B05" pitchFamily="66" charset="0"/>
      <p:italic r:id="rId103"/>
    </p:embeddedFont>
    <p:embeddedFont>
      <p:font typeface="Playfair Display" panose="020B0604020202020204" charset="0"/>
      <p:regular r:id="rId104"/>
      <p:bold r:id="rId105"/>
      <p:italic r:id="rId106"/>
      <p:boldItalic r:id="rId107"/>
    </p:embeddedFont>
    <p:embeddedFont>
      <p:font typeface="Segoe UI Historic" panose="020B0502040204020203" pitchFamily="34" charset="0"/>
      <p:regular r:id="rId108"/>
    </p:embeddedFont>
    <p:embeddedFont>
      <p:font typeface="Vivaldi" panose="03020602050506090804" pitchFamily="66" charset="0"/>
      <p: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102" Type="http://schemas.openxmlformats.org/officeDocument/2006/relationships/font" Target="fonts/font15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7107" custLinFactNeighborY="-861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</dgm:pt>
    <dgm:pt modelId="{B9A8521B-A0A1-4DE0-8B6F-94A85759758B}" type="pres">
      <dgm:prSet presAssocID="{7B529909-09E3-4A80-94E4-27E11B384EB1}" presName="sibTrans" presStyleLbl="sibTrans2D1" presStyleIdx="0" presStyleCnt="5"/>
      <dgm:spPr/>
    </dgm:pt>
    <dgm:pt modelId="{CBD81708-B089-4AA6-A7E0-A57758262CFE}" type="pres">
      <dgm:prSet presAssocID="{7B529909-09E3-4A80-94E4-27E11B384EB1}" presName="connectorText" presStyleLbl="sibTrans2D1" presStyleIdx="0" presStyleCnt="5"/>
      <dgm:spPr/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</dgm:pt>
    <dgm:pt modelId="{34F009BF-B106-4B0E-AB4B-191822158BBB}" type="pres">
      <dgm:prSet presAssocID="{1A800032-DD65-4476-8125-67C676EE4BF6}" presName="sibTrans" presStyleLbl="sibTrans2D1" presStyleIdx="1" presStyleCnt="5"/>
      <dgm:spPr/>
    </dgm:pt>
    <dgm:pt modelId="{1396426A-F50E-4581-8330-AE446F3D8D74}" type="pres">
      <dgm:prSet presAssocID="{1A800032-DD65-4476-8125-67C676EE4BF6}" presName="connectorText" presStyleLbl="sibTrans2D1" presStyleIdx="1" presStyleCnt="5"/>
      <dgm:spPr/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</dgm:pt>
    <dgm:pt modelId="{8CAC4F19-F568-4DCD-9EAF-8B3B2F2FB245}" type="pres">
      <dgm:prSet presAssocID="{EE642973-906B-40DA-9F4C-350F3A808C7F}" presName="sibTrans" presStyleLbl="sibTrans2D1" presStyleIdx="2" presStyleCnt="5"/>
      <dgm:spPr/>
    </dgm:pt>
    <dgm:pt modelId="{E0954AFA-F643-4803-A0C5-A1DF69A87D56}" type="pres">
      <dgm:prSet presAssocID="{EE642973-906B-40DA-9F4C-350F3A808C7F}" presName="connectorText" presStyleLbl="sibTrans2D1" presStyleIdx="2" presStyleCnt="5"/>
      <dgm:spPr/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</dgm:pt>
    <dgm:pt modelId="{F57A3AB1-6D04-4147-BA2D-C85C5A4F3A07}" type="pres">
      <dgm:prSet presAssocID="{42BEF6B6-D481-4513-B6C9-2214623821DB}" presName="sibTrans" presStyleLbl="sibTrans2D1" presStyleIdx="3" presStyleCnt="5"/>
      <dgm:spPr/>
    </dgm:pt>
    <dgm:pt modelId="{3D0430F6-ECA2-4FA5-AB3D-981C30D1342F}" type="pres">
      <dgm:prSet presAssocID="{42BEF6B6-D481-4513-B6C9-2214623821DB}" presName="connectorText" presStyleLbl="sibTrans2D1" presStyleIdx="3" presStyleCnt="5"/>
      <dgm:spPr/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</dgm:pt>
    <dgm:pt modelId="{E2C746A6-649F-45AC-A07F-0C80A9218D97}" type="pres">
      <dgm:prSet presAssocID="{C3AAEB48-304A-4E25-AE4A-F3408C94E17B}" presName="sibTrans" presStyleLbl="sibTrans2D1" presStyleIdx="4" presStyleCnt="5"/>
      <dgm:spPr/>
    </dgm:pt>
    <dgm:pt modelId="{3E60FB07-0FBE-46D7-9A38-3D129EE0A25E}" type="pres">
      <dgm:prSet presAssocID="{C3AAEB48-304A-4E25-AE4A-F3408C94E17B}" presName="connectorText" presStyleLbl="sibTrans2D1" presStyleIdx="4" presStyleCnt="5"/>
      <dgm:spPr/>
    </dgm:pt>
  </dgm:ptLst>
  <dgm:cxnLst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25" y="1591091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64" y="1946713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56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42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799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889081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25882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17795" y="1437809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06412"/>
              </p:ext>
            </p:extLst>
          </p:nvPr>
        </p:nvGraphicFramePr>
        <p:xfrm>
          <a:off x="1441890" y="666913"/>
          <a:ext cx="6520940" cy="42012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946710" y="112305"/>
            <a:ext cx="231862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Prject</a:t>
            </a:r>
            <a:r>
              <a:rPr lang="en-US" sz="5500" dirty="0">
                <a:latin typeface="Palace Script MT" panose="030303020206070C0B05" pitchFamily="66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1751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leader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https://lh6.googleusercontent.com/ZHgeNIoOBKLsE6GCkE0Xi33O1WFtNarJfaCWRuwb04ir9NutucoT-xeVx9fA-QhQt2KkYaO-PrZEZ6KkMc2urlIpEn4n41a0vy2coBiBrxarNX9lS6fvuPDJatjK0bxu3l5_z9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51" y="1181911"/>
            <a:ext cx="4502117" cy="330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158088" y="143531"/>
            <a:ext cx="298591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</a:t>
            </a:r>
            <a: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GB" sz="5500" dirty="0">
                <a:latin typeface="Palace Script MT" panose="030303020206070C0B05" pitchFamily="66" charset="0"/>
              </a:rPr>
              <a:t>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47334" y="871575"/>
            <a:ext cx="3657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8" r="60" b="758"/>
          <a:stretch/>
        </p:blipFill>
        <p:spPr>
          <a:xfrm>
            <a:off x="500974" y="1074908"/>
            <a:ext cx="8180962" cy="328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5110" y="4537953"/>
            <a:ext cx="260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Test case manager user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235BE38B-2E76-49D9-ADE2-9016BF014F99}"/>
              </a:ext>
            </a:extLst>
          </p:cNvPr>
          <p:cNvSpPr/>
          <p:nvPr/>
        </p:nvSpPr>
        <p:spPr>
          <a:xfrm>
            <a:off x="7970437" y="871575"/>
            <a:ext cx="3657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925228" y="86490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398464" y="-24995"/>
            <a:ext cx="474553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 Evidence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5506276" y="778136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965D7-2095-4138-AFD8-081E35304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6" b="12798"/>
          <a:stretch/>
        </p:blipFill>
        <p:spPr>
          <a:xfrm>
            <a:off x="505856" y="1018333"/>
            <a:ext cx="2436395" cy="1268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91664-32C0-44B9-ADA7-B0025EF30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9" t="25556" r="12843" b="28294"/>
          <a:stretch/>
        </p:blipFill>
        <p:spPr>
          <a:xfrm>
            <a:off x="775589" y="2460977"/>
            <a:ext cx="1896931" cy="2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6026C-576A-4076-9E34-BC531D9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9" b="16935"/>
          <a:stretch/>
        </p:blipFill>
        <p:spPr>
          <a:xfrm>
            <a:off x="6050500" y="1114627"/>
            <a:ext cx="2437560" cy="3937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FC4F7-5FCC-4CA1-AB58-E05C0F6AF9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13" t="11939" r="8437" b="13056"/>
          <a:stretch/>
        </p:blipFill>
        <p:spPr>
          <a:xfrm>
            <a:off x="3631404" y="985033"/>
            <a:ext cx="2062405" cy="385783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63AF-7DE4-494A-B4EF-4F92B190E7FF}"/>
              </a:ext>
            </a:extLst>
          </p:cNvPr>
          <p:cNvSpPr/>
          <p:nvPr/>
        </p:nvSpPr>
        <p:spPr>
          <a:xfrm>
            <a:off x="5599866" y="2347519"/>
            <a:ext cx="300350" cy="224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1F108A-EA12-49C4-9A30-5FC3769C2B20}"/>
              </a:ext>
            </a:extLst>
          </p:cNvPr>
          <p:cNvSpPr/>
          <p:nvPr/>
        </p:nvSpPr>
        <p:spPr>
          <a:xfrm>
            <a:off x="2942251" y="3577506"/>
            <a:ext cx="538869" cy="20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CB3BA93-8792-4D10-A40C-CFA9BD063529}"/>
              </a:ext>
            </a:extLst>
          </p:cNvPr>
          <p:cNvSpPr/>
          <p:nvPr/>
        </p:nvSpPr>
        <p:spPr>
          <a:xfrm>
            <a:off x="1663983" y="1948940"/>
            <a:ext cx="231562" cy="333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544;p45">
            <a:extLst>
              <a:ext uri="{FF2B5EF4-FFF2-40B4-BE49-F238E27FC236}">
                <a16:creationId xmlns:a16="http://schemas.microsoft.com/office/drawing/2014/main" id="{7FA76C16-5252-401B-B363-9B18A2F6D686}"/>
              </a:ext>
            </a:extLst>
          </p:cNvPr>
          <p:cNvSpPr/>
          <p:nvPr/>
        </p:nvSpPr>
        <p:spPr>
          <a:xfrm>
            <a:off x="4928688" y="778136"/>
            <a:ext cx="329184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84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817782" y="140831"/>
            <a:ext cx="230189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Check list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328261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4477" y="1193362"/>
          <a:ext cx="8229600" cy="3530401"/>
        </p:xfrm>
        <a:graphic>
          <a:graphicData uri="http://schemas.openxmlformats.org/drawingml/2006/table">
            <a:tbl>
              <a:tblPr/>
              <a:tblGrid>
                <a:gridCol w="6454340">
                  <a:extLst>
                    <a:ext uri="{9D8B030D-6E8A-4147-A177-3AD203B41FA5}">
                      <a16:colId xmlns:a16="http://schemas.microsoft.com/office/drawing/2014/main" val="4104654057"/>
                    </a:ext>
                  </a:extLst>
                </a:gridCol>
                <a:gridCol w="887630">
                  <a:extLst>
                    <a:ext uri="{9D8B030D-6E8A-4147-A177-3AD203B41FA5}">
                      <a16:colId xmlns:a16="http://schemas.microsoft.com/office/drawing/2014/main" val="3832875671"/>
                    </a:ext>
                  </a:extLst>
                </a:gridCol>
                <a:gridCol w="887630">
                  <a:extLst>
                    <a:ext uri="{9D8B030D-6E8A-4147-A177-3AD203B41FA5}">
                      <a16:colId xmlns:a16="http://schemas.microsoft.com/office/drawing/2014/main" val="3681276524"/>
                    </a:ext>
                  </a:extLst>
                </a:gridCol>
              </a:tblGrid>
              <a:tr h="3179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Checklist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Yes</a:t>
                      </a:r>
                      <a:endParaRPr lang="en-GB" sz="140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No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928613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Functionality of buttons available on all screen,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65762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Validation error messages are displayed properly below the field.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05802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numeric values are formatted properly.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273610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error messages are displayed using red </a:t>
                      </a:r>
                      <a:r>
                        <a:rPr lang="en-GB" sz="1400" dirty="0" err="1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color</a:t>
                      </a: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461191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Delete functionality for any record on the page is asked for confirmation.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708075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Text does not have grammatical and spelling errors.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267408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Feature buttons on all page displays with the right role of users.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992012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All mandatory fields are validated and required.</a:t>
                      </a: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  <a:sym typeface="Arial"/>
                        </a:rPr>
                        <a:t>✔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17834"/>
                  </a:ext>
                </a:extLst>
              </a:tr>
              <a:tr h="34547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63500" marR="63500" marT="63500" marB="63500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i="0" u="none" strike="noStrike" dirty="0">
                          <a:solidFill>
                            <a:srgbClr val="045A68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...</a:t>
                      </a:r>
                      <a:endParaRPr lang="en-GB" sz="1400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2962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25775" y="12890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57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62138" y="141929"/>
            <a:ext cx="27818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 Report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460320" y="87157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" y="1400783"/>
            <a:ext cx="9090498" cy="27664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68302" y="4100209"/>
            <a:ext cx="122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Test Report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E0C70CAF-7D91-433D-B268-49B463FAB24B}"/>
              </a:ext>
            </a:extLst>
          </p:cNvPr>
          <p:cNvSpPr/>
          <p:nvPr/>
        </p:nvSpPr>
        <p:spPr>
          <a:xfrm>
            <a:off x="6845103" y="871575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8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1376</Words>
  <Application>Microsoft Office PowerPoint</Application>
  <PresentationFormat>On-screen Show (16:9)</PresentationFormat>
  <Paragraphs>440</Paragraphs>
  <Slides>85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9" baseType="lpstr">
      <vt:lpstr>Palace Script MT</vt:lpstr>
      <vt:lpstr>Times New Roman</vt:lpstr>
      <vt:lpstr>Lilita One</vt:lpstr>
      <vt:lpstr>Calibri</vt:lpstr>
      <vt:lpstr>Vivaldi</vt:lpstr>
      <vt:lpstr>Josefin Sans</vt:lpstr>
      <vt:lpstr>Segoe UI Historic</vt:lpstr>
      <vt:lpstr>Open Sans Light</vt:lpstr>
      <vt:lpstr>Open Sans</vt:lpstr>
      <vt:lpstr>Arial</vt:lpstr>
      <vt:lpstr>Dosis</vt:lpstr>
      <vt:lpstr>Playfair Display</vt:lpstr>
      <vt:lpstr>Wingdings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Testing Type</vt:lpstr>
      <vt:lpstr>Integration Test Evidence</vt:lpstr>
      <vt:lpstr>Acceptance Test</vt:lpstr>
      <vt:lpstr>Check list</vt:lpstr>
      <vt:lpstr>Performance Test</vt:lpstr>
      <vt:lpstr>Test Report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59</cp:revision>
  <dcterms:modified xsi:type="dcterms:W3CDTF">2021-04-28T04:02:57Z</dcterms:modified>
</cp:coreProperties>
</file>